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63" r:id="rId6"/>
    <p:sldId id="265" r:id="rId7"/>
    <p:sldId id="264" r:id="rId8"/>
    <p:sldId id="260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80FEA-5BFD-207D-48AD-966FD1F62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0E0A4-406A-EC95-5357-77BB17EED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98334-B55F-F3D3-DC25-01ADA9C6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22763-A980-5EBA-B6C4-E6122C5E6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FD939-B82C-CE5B-BE4A-671B0A93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146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BB934-BF8E-3658-FFE4-2E599298C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A9239-89F9-D19B-F924-141901878B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D84-5926-4ADB-A6D0-F1774ED45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85A2A-1F4A-0E92-8FE7-2F3CB8ECD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CD641-21E2-4A83-7449-FD33FAECF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909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4E86C2-5CA8-F313-980F-E4422B3A4D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32CB8-DFEA-8A7C-2794-7E2764BFE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C2E4A-6CBC-002F-37EC-A75D4AD58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8562-F692-6D2C-AC3F-BE6984E3F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181BB-F9F6-548A-0EEE-F112B7EEF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20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6FCC-B27F-4FAE-4437-44D7E1EB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A40F4-4A80-3C61-80B7-879493C51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EDEEA-FFFA-ECF4-A6B9-3E7CBAA4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323DD-29FD-8DE5-8ECB-EBD455D26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7872D-D7A9-077D-A9FE-1BD019ED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137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3BDA8-2942-1FE5-5BAF-B64A0ED74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86B3C-FACE-0F9C-1670-7F5896203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CBF30-FA9E-55E2-01D8-D83C9BAF5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C6532-FEA0-D970-6E5A-502007D07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7D8ED-0E16-B5B7-7384-19083C81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6212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20595-8352-B220-2DDA-ACDA87C6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C010F-52A9-0D7C-14A3-1ABE070EE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6EA7C-A46C-B979-F745-873EC321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D31AB-25AF-A1F0-25AC-2CDB20995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A4122-A8D9-76BC-1F80-936654E4F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DEAEA-EECD-CE55-E67B-574364D8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24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270B2-928D-9F66-EBC7-25B2E798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37E8A-9CC2-0EC9-AE67-1E62AF9F5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90B8D-C88B-ACED-2F3F-61940EA42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88581-8714-8843-FC7D-469B97FDF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353E61-9F08-EA04-F96A-16E532F5A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3199DC-322E-D5C9-F5DF-65B1CE1D8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9B0C7-DD7C-578D-0842-BF9BBC2BA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63A03-B881-36E7-D317-348E3B2B0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6846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BF8B9-158B-979A-3761-BE9D4EC36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066183-5A03-4404-301F-E1CB071E5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5EFEC-5078-E6F7-422A-0126E5BA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ADB88-DBF0-D669-213B-B3D6C30A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548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0CB2A9-0887-EFE0-584C-2D3243580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5B4321-1D6F-F7F1-D52B-A7FD0993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5C1F09-0507-2D86-1BC6-DA043295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52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CD1F-5372-B31A-55F8-8EC6CCE2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5D665-335F-E939-8AEC-C4759B622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658A75-6622-04D9-4E29-B240865C5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02458-510A-8350-0D00-B3D1386D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94E70-5D35-FE13-9D5D-98FD0F8C2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B2C3D-437F-E37A-D469-088113FF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074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DFF6-0A04-AC6E-6957-5736E1DCA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E4A7C1-EA77-0C2D-DDAB-7F3B69F03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653D9-F52D-7E87-11F0-EAAF94EDC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8D706-D0A8-AB1A-0B20-9DEBBC8D6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86D594-720D-4173-3C28-4DDE8B5AC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371D9-9601-0F6A-E5DF-1339BE091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326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5B6AAC-0FB8-52F8-E47C-0B0894B3E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0B679-0AB6-F0DC-F6DB-E8A6D8270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3942B-13EB-5D75-1E73-A55FF023D4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29CA9-4FB0-46E9-BDC2-53ACE913667A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20784-74E0-300C-F96C-E5F6D03AC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E8979-8E4D-8CCE-DACF-B0BEB17BF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8ADA4-7533-493F-8912-7EFD9D3CF3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028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01E2A-980D-8A2A-8ADA-7F567871CF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2AC040-57E4-9E76-CEAB-89CB4EBCA3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155C92B-8F4C-3E94-0A8A-D7B17293E0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1440" y="-48341"/>
            <a:ext cx="12374880" cy="695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2CACC4-B4F6-7FB9-955A-B0276AB14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2446" y="-57099"/>
            <a:ext cx="12406046" cy="6972198"/>
          </a:xfrm>
        </p:spPr>
      </p:pic>
    </p:spTree>
    <p:extLst>
      <p:ext uri="{BB962C8B-B14F-4D97-AF65-F5344CB8AC3E}">
        <p14:creationId xmlns:p14="http://schemas.microsoft.com/office/powerpoint/2010/main" val="3936581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2FAAA-5CA1-F66F-564D-742BBB2DC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3AE4BB-7161-CE65-4746-7AAFC395C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8128" y="-91440"/>
            <a:ext cx="12528256" cy="7040880"/>
          </a:xfrm>
        </p:spPr>
      </p:pic>
    </p:spTree>
    <p:extLst>
      <p:ext uri="{BB962C8B-B14F-4D97-AF65-F5344CB8AC3E}">
        <p14:creationId xmlns:p14="http://schemas.microsoft.com/office/powerpoint/2010/main" val="3328052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27C8-1A81-A388-31A9-01E434A3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E97434-E5B0-3949-07FA-A92D52355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1280" y="-42631"/>
            <a:ext cx="12354560" cy="6943262"/>
          </a:xfrm>
        </p:spPr>
      </p:pic>
    </p:spTree>
    <p:extLst>
      <p:ext uri="{BB962C8B-B14F-4D97-AF65-F5344CB8AC3E}">
        <p14:creationId xmlns:p14="http://schemas.microsoft.com/office/powerpoint/2010/main" val="3113183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65A24-4ADF-A3BB-A2ED-6552E7ADB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B2A0C7-6035-4CF5-9D85-4019DEE37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1280" y="-42631"/>
            <a:ext cx="12354560" cy="6943262"/>
          </a:xfrm>
        </p:spPr>
      </p:pic>
    </p:spTree>
    <p:extLst>
      <p:ext uri="{BB962C8B-B14F-4D97-AF65-F5344CB8AC3E}">
        <p14:creationId xmlns:p14="http://schemas.microsoft.com/office/powerpoint/2010/main" val="3587681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F8FE8-CCFA-9360-E987-660F61173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33EF2D-32F5-AD84-C02D-8C0A79F73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1760" y="-59761"/>
            <a:ext cx="12415520" cy="6977522"/>
          </a:xfrm>
        </p:spPr>
      </p:pic>
    </p:spTree>
    <p:extLst>
      <p:ext uri="{BB962C8B-B14F-4D97-AF65-F5344CB8AC3E}">
        <p14:creationId xmlns:p14="http://schemas.microsoft.com/office/powerpoint/2010/main" val="1012032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B7D0-0E4F-023A-58C3-61B34F20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3E7E47-5FDB-3948-D154-0269B32AB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1440" y="-48341"/>
            <a:ext cx="12374880" cy="6954682"/>
          </a:xfrm>
        </p:spPr>
      </p:pic>
    </p:spTree>
    <p:extLst>
      <p:ext uri="{BB962C8B-B14F-4D97-AF65-F5344CB8AC3E}">
        <p14:creationId xmlns:p14="http://schemas.microsoft.com/office/powerpoint/2010/main" val="2443476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303BF-0F09-E197-4630-0288F5597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2F504E-C940-9949-9956-20B91FE6A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1120" y="-36921"/>
            <a:ext cx="12334240" cy="6931842"/>
          </a:xfrm>
        </p:spPr>
      </p:pic>
    </p:spTree>
    <p:extLst>
      <p:ext uri="{BB962C8B-B14F-4D97-AF65-F5344CB8AC3E}">
        <p14:creationId xmlns:p14="http://schemas.microsoft.com/office/powerpoint/2010/main" val="96828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AAF75-2109-BB65-75A0-0C0CF352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9A6228-8BE6-1306-DDC8-2CA5D1CF8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1600" y="-54052"/>
            <a:ext cx="12395200" cy="6966104"/>
          </a:xfrm>
        </p:spPr>
      </p:pic>
    </p:spTree>
    <p:extLst>
      <p:ext uri="{BB962C8B-B14F-4D97-AF65-F5344CB8AC3E}">
        <p14:creationId xmlns:p14="http://schemas.microsoft.com/office/powerpoint/2010/main" val="137892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ABISHEKKUMARAN S</dc:creator>
  <cp:lastModifiedBy>ABISHEKKUMARAN S</cp:lastModifiedBy>
  <cp:revision>4</cp:revision>
  <dcterms:created xsi:type="dcterms:W3CDTF">2022-09-20T18:25:10Z</dcterms:created>
  <dcterms:modified xsi:type="dcterms:W3CDTF">2022-09-20T18:40:12Z</dcterms:modified>
</cp:coreProperties>
</file>

<file path=docProps/thumbnail.jpeg>
</file>